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ar-Q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64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Q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3CEC7-1803-4D47-A199-7E22ED936778}" type="datetimeFigureOut">
              <a:rPr lang="ar-QA" smtClean="0"/>
              <a:t>25/10/1431</a:t>
            </a:fld>
            <a:endParaRPr lang="ar-Q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DC673-BB17-45C4-9D67-E9042FBC2FF7}" type="slidenum">
              <a:rPr lang="ar-QA" smtClean="0"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3CEC7-1803-4D47-A199-7E22ED936778}" type="datetimeFigureOut">
              <a:rPr lang="ar-QA" smtClean="0"/>
              <a:t>25/10/1431</a:t>
            </a:fld>
            <a:endParaRPr lang="ar-Q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DC673-BB17-45C4-9D67-E9042FBC2FF7}" type="slidenum">
              <a:rPr lang="ar-QA" smtClean="0"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3CEC7-1803-4D47-A199-7E22ED936778}" type="datetimeFigureOut">
              <a:rPr lang="ar-QA" smtClean="0"/>
              <a:t>25/10/1431</a:t>
            </a:fld>
            <a:endParaRPr lang="ar-Q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DC673-BB17-45C4-9D67-E9042FBC2FF7}" type="slidenum">
              <a:rPr lang="ar-QA" smtClean="0"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3CEC7-1803-4D47-A199-7E22ED936778}" type="datetimeFigureOut">
              <a:rPr lang="ar-QA" smtClean="0"/>
              <a:t>25/10/1431</a:t>
            </a:fld>
            <a:endParaRPr lang="ar-Q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DC673-BB17-45C4-9D67-E9042FBC2FF7}" type="slidenum">
              <a:rPr lang="ar-QA" smtClean="0"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3CEC7-1803-4D47-A199-7E22ED936778}" type="datetimeFigureOut">
              <a:rPr lang="ar-QA" smtClean="0"/>
              <a:t>25/10/1431</a:t>
            </a:fld>
            <a:endParaRPr lang="ar-Q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DC673-BB17-45C4-9D67-E9042FBC2FF7}" type="slidenum">
              <a:rPr lang="ar-QA" smtClean="0"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3CEC7-1803-4D47-A199-7E22ED936778}" type="datetimeFigureOut">
              <a:rPr lang="ar-QA" smtClean="0"/>
              <a:t>25/10/1431</a:t>
            </a:fld>
            <a:endParaRPr lang="ar-Q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DC673-BB17-45C4-9D67-E9042FBC2FF7}" type="slidenum">
              <a:rPr lang="ar-QA" smtClean="0"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3CEC7-1803-4D47-A199-7E22ED936778}" type="datetimeFigureOut">
              <a:rPr lang="ar-QA" smtClean="0"/>
              <a:t>25/10/1431</a:t>
            </a:fld>
            <a:endParaRPr lang="ar-Q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DC673-BB17-45C4-9D67-E9042FBC2FF7}" type="slidenum">
              <a:rPr lang="ar-QA" smtClean="0"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3CEC7-1803-4D47-A199-7E22ED936778}" type="datetimeFigureOut">
              <a:rPr lang="ar-QA" smtClean="0"/>
              <a:t>25/10/1431</a:t>
            </a:fld>
            <a:endParaRPr lang="ar-Q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DC673-BB17-45C4-9D67-E9042FBC2FF7}" type="slidenum">
              <a:rPr lang="ar-QA" smtClean="0"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3CEC7-1803-4D47-A199-7E22ED936778}" type="datetimeFigureOut">
              <a:rPr lang="ar-QA" smtClean="0"/>
              <a:t>25/10/1431</a:t>
            </a:fld>
            <a:endParaRPr lang="ar-Q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DC673-BB17-45C4-9D67-E9042FBC2FF7}" type="slidenum">
              <a:rPr lang="ar-QA" smtClean="0"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3CEC7-1803-4D47-A199-7E22ED936778}" type="datetimeFigureOut">
              <a:rPr lang="ar-QA" smtClean="0"/>
              <a:t>25/10/1431</a:t>
            </a:fld>
            <a:endParaRPr lang="ar-Q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DC673-BB17-45C4-9D67-E9042FBC2FF7}" type="slidenum">
              <a:rPr lang="ar-QA" smtClean="0"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Q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3CEC7-1803-4D47-A199-7E22ED936778}" type="datetimeFigureOut">
              <a:rPr lang="ar-QA" smtClean="0"/>
              <a:t>25/10/1431</a:t>
            </a:fld>
            <a:endParaRPr lang="ar-Q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DC673-BB17-45C4-9D67-E9042FBC2FF7}" type="slidenum">
              <a:rPr lang="ar-QA" smtClean="0"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F3CEC7-1803-4D47-A199-7E22ED936778}" type="datetimeFigureOut">
              <a:rPr lang="ar-QA" smtClean="0"/>
              <a:t>25/10/1431</a:t>
            </a:fld>
            <a:endParaRPr lang="ar-Q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Q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DDC673-BB17-45C4-9D67-E9042FBC2FF7}" type="slidenum">
              <a:rPr lang="ar-QA" smtClean="0"/>
              <a:t>‹#›</a:t>
            </a:fld>
            <a:endParaRPr lang="ar-Q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Q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QA" dirty="0"/>
          </a:p>
        </p:txBody>
      </p:sp>
      <p:pic>
        <p:nvPicPr>
          <p:cNvPr id="4" name="Picture 4" descr="haberproces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357166"/>
            <a:ext cx="6305568" cy="627482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57818" y="3500438"/>
            <a:ext cx="71438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1">
            <a:spAutoFit/>
          </a:bodyPr>
          <a:lstStyle/>
          <a:p>
            <a:endParaRPr lang="ar-QA" dirty="0"/>
          </a:p>
        </p:txBody>
      </p:sp>
      <p:sp>
        <p:nvSpPr>
          <p:cNvPr id="6" name="TextBox 5"/>
          <p:cNvSpPr txBox="1"/>
          <p:nvPr/>
        </p:nvSpPr>
        <p:spPr>
          <a:xfrm>
            <a:off x="5429256" y="6143644"/>
            <a:ext cx="92869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1">
            <a:spAutoFit/>
          </a:bodyPr>
          <a:lstStyle/>
          <a:p>
            <a:endParaRPr lang="ar-QA" dirty="0"/>
          </a:p>
        </p:txBody>
      </p:sp>
      <p:sp>
        <p:nvSpPr>
          <p:cNvPr id="7" name="TextBox 6"/>
          <p:cNvSpPr txBox="1"/>
          <p:nvPr/>
        </p:nvSpPr>
        <p:spPr>
          <a:xfrm>
            <a:off x="1357290" y="3286124"/>
            <a:ext cx="92869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1">
            <a:spAutoFit/>
          </a:bodyPr>
          <a:lstStyle/>
          <a:p>
            <a:endParaRPr lang="ar-Q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mais.barakat</dc:creator>
  <cp:lastModifiedBy>mais.barakat</cp:lastModifiedBy>
  <cp:revision>3</cp:revision>
  <dcterms:created xsi:type="dcterms:W3CDTF">2010-10-03T04:39:13Z</dcterms:created>
  <dcterms:modified xsi:type="dcterms:W3CDTF">2010-10-03T04:56:57Z</dcterms:modified>
</cp:coreProperties>
</file>